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597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103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102" y="67159"/>
            <a:ext cx="8436362" cy="6790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ull_K24v2H5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44000" cy="6120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m10a1a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60521-mam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db3529876e0378531fda878cd8d25d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40" y="-3048"/>
            <a:ext cx="9143907" cy="6861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42c00c530cc3338e12d9904af18c9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0813" y="0"/>
            <a:ext cx="514548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3380901_romashki_maki_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05" y="0"/>
            <a:ext cx="919415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1200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ba-ya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0704" y="0"/>
            <a:ext cx="732772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MD2FnAIOjerkJb179LvexpArz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144000" cy="5976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ПК</cp:lastModifiedBy>
  <cp:revision>5</cp:revision>
  <dcterms:created xsi:type="dcterms:W3CDTF">2019-03-12T17:29:29Z</dcterms:created>
  <dcterms:modified xsi:type="dcterms:W3CDTF">2019-03-14T06:47:40Z</dcterms:modified>
</cp:coreProperties>
</file>